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486F"/>
    <a:srgbClr val="35537B"/>
    <a:srgbClr val="325B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09" d="100"/>
          <a:sy n="109" d="100"/>
        </p:scale>
        <p:origin x="208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F41A9-F00A-7246-982C-850736C1DF83}" type="datetimeFigureOut">
              <a:rPr lang="en-US" smtClean="0"/>
              <a:t>3/30/17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4A60C-9578-6D40-AD00-1843B0ED2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149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F41A9-F00A-7246-982C-850736C1DF83}" type="datetimeFigureOut">
              <a:rPr lang="en-US" smtClean="0"/>
              <a:t>3/30/17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4A60C-9578-6D40-AD00-1843B0ED2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43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F41A9-F00A-7246-982C-850736C1DF83}" type="datetimeFigureOut">
              <a:rPr lang="en-US" smtClean="0"/>
              <a:t>3/30/17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4A60C-9578-6D40-AD00-1843B0ED2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395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F41A9-F00A-7246-982C-850736C1DF83}" type="datetimeFigureOut">
              <a:rPr lang="en-US" smtClean="0"/>
              <a:t>3/30/17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4A60C-9578-6D40-AD00-1843B0ED2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102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F41A9-F00A-7246-982C-850736C1DF83}" type="datetimeFigureOut">
              <a:rPr lang="en-US" smtClean="0"/>
              <a:t>3/30/17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4A60C-9578-6D40-AD00-1843B0ED2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482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F41A9-F00A-7246-982C-850736C1DF83}" type="datetimeFigureOut">
              <a:rPr lang="en-US" smtClean="0"/>
              <a:t>3/30/17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4A60C-9578-6D40-AD00-1843B0ED2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86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F41A9-F00A-7246-982C-850736C1DF83}" type="datetimeFigureOut">
              <a:rPr lang="en-US" smtClean="0"/>
              <a:t>3/30/17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4A60C-9578-6D40-AD00-1843B0ED2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96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F41A9-F00A-7246-982C-850736C1DF83}" type="datetimeFigureOut">
              <a:rPr lang="en-US" smtClean="0"/>
              <a:t>3/30/17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4A60C-9578-6D40-AD00-1843B0ED2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936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F41A9-F00A-7246-982C-850736C1DF83}" type="datetimeFigureOut">
              <a:rPr lang="en-US" smtClean="0"/>
              <a:t>3/30/17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4A60C-9578-6D40-AD00-1843B0ED2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035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F41A9-F00A-7246-982C-850736C1DF83}" type="datetimeFigureOut">
              <a:rPr lang="en-US" smtClean="0"/>
              <a:t>3/30/17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4A60C-9578-6D40-AD00-1843B0ED2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8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F41A9-F00A-7246-982C-850736C1DF83}" type="datetimeFigureOut">
              <a:rPr lang="en-US" smtClean="0"/>
              <a:t>3/30/17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4A60C-9578-6D40-AD00-1843B0ED2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39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F41A9-F00A-7246-982C-850736C1DF83}" type="datetimeFigureOut">
              <a:rPr lang="en-US" smtClean="0"/>
              <a:t>3/30/17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4A60C-9578-6D40-AD00-1843B0ED2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907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1" Type="http://schemas.microsoft.com/office/2007/relationships/media" Target="../media/media10.mp4"/><Relationship Id="rId2" Type="http://schemas.openxmlformats.org/officeDocument/2006/relationships/video" Target="../media/media10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1" Type="http://schemas.microsoft.com/office/2007/relationships/media" Target="../media/media11.mp4"/><Relationship Id="rId2" Type="http://schemas.openxmlformats.org/officeDocument/2006/relationships/video" Target="../media/media11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1" Type="http://schemas.microsoft.com/office/2007/relationships/media" Target="../media/media12.mp4"/><Relationship Id="rId2" Type="http://schemas.openxmlformats.org/officeDocument/2006/relationships/video" Target="../media/media12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1" Type="http://schemas.microsoft.com/office/2007/relationships/media" Target="../media/media13.mp4"/><Relationship Id="rId2" Type="http://schemas.openxmlformats.org/officeDocument/2006/relationships/video" Target="../media/media13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1" Type="http://schemas.microsoft.com/office/2007/relationships/media" Target="../media/media6.mp4"/><Relationship Id="rId2" Type="http://schemas.openxmlformats.org/officeDocument/2006/relationships/video" Target="../media/media6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1" Type="http://schemas.microsoft.com/office/2007/relationships/media" Target="../media/media7.mp4"/><Relationship Id="rId2" Type="http://schemas.openxmlformats.org/officeDocument/2006/relationships/video" Target="../media/media7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1" Type="http://schemas.microsoft.com/office/2007/relationships/media" Target="../media/media8.mp4"/><Relationship Id="rId2" Type="http://schemas.openxmlformats.org/officeDocument/2006/relationships/video" Target="../media/media8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1" Type="http://schemas.microsoft.com/office/2007/relationships/media" Target="../media/media9.mp4"/><Relationship Id="rId2" Type="http://schemas.openxmlformats.org/officeDocument/2006/relationships/video" Target="../media/media9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48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01 we lov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0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48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0 exit max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4763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39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48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1 meet sara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4763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42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48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2 make te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4763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31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48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3 exit sara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635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16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48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02 into pocket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4763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48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3 presence i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4763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1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48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04 meet senso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4763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0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48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5 motion sens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4763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2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48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06 proximit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4763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3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48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7 io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3175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30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48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08 meet max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4763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9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48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9 max gets coffe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4763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97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0</Words>
  <Application>Microsoft Macintosh PowerPoint</Application>
  <PresentationFormat>Widescreen</PresentationFormat>
  <Paragraphs>0</Paragraphs>
  <Slides>13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</cp:revision>
  <dcterms:created xsi:type="dcterms:W3CDTF">2017-03-30T23:55:18Z</dcterms:created>
  <dcterms:modified xsi:type="dcterms:W3CDTF">2017-03-31T01:28:24Z</dcterms:modified>
</cp:coreProperties>
</file>